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2" r:id="rId24"/>
    <p:sldId id="283" r:id="rId25"/>
    <p:sldId id="284" r:id="rId26"/>
    <p:sldId id="285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24.08.2012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24.08.2012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214290"/>
            <a:ext cx="6335705" cy="128589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Муниципальное бюджетное образовательное учреждение средняя общеобразовательная школа № 2</a:t>
            </a:r>
            <a:endParaRPr lang="ru-RU" sz="2000" b="1" dirty="0">
              <a:solidFill>
                <a:schemeClr val="tx2">
                  <a:satMod val="13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0" y="2857500"/>
            <a:ext cx="7407275" cy="3395663"/>
          </a:xfrm>
        </p:spPr>
        <p:txBody>
          <a:bodyPr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НЕТРАДИЦИОННЫЕ СРЕДСТВА ФИЗКУЛЬТУРНО-ОЗДОРОВИТЕЛЬНОЙ НАПРАВЛЕННОСТИ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Правила массажа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4981575"/>
          </a:xfrm>
        </p:spPr>
        <p:txBody>
          <a:bodyPr/>
          <a:lstStyle/>
          <a:p>
            <a:pPr marL="596900" indent="-514350" algn="ctr">
              <a:buFont typeface="Wingdings 2" pitchFamily="18" charset="2"/>
              <a:buNone/>
              <a:defRPr/>
            </a:pPr>
            <a:r>
              <a:rPr lang="ru-RU" dirty="0" smtClean="0"/>
              <a:t>Все движения выполняют по ходу лимфатических путей. </a:t>
            </a:r>
          </a:p>
          <a:p>
            <a:pPr>
              <a:defRPr/>
            </a:pPr>
            <a:r>
              <a:rPr lang="ru-RU" sz="2000" dirty="0" smtClean="0"/>
              <a:t>Руки - от кисти к локтевому суставу, от локтевого сустава до подмышечной впадины </a:t>
            </a:r>
          </a:p>
          <a:p>
            <a:pPr>
              <a:defRPr/>
            </a:pPr>
            <a:r>
              <a:rPr lang="ru-RU" sz="2000" dirty="0" smtClean="0"/>
              <a:t>Ноги - от стоп до коленного сустава и к паховым лимфатическим узлам. </a:t>
            </a:r>
          </a:p>
          <a:p>
            <a:pPr>
              <a:defRPr/>
            </a:pPr>
            <a:r>
              <a:rPr lang="ru-RU" sz="2000" dirty="0" smtClean="0"/>
              <a:t>Грудную клетку - от середины в стороны, к подмышечным впадинам (к лимфатическим узлам). </a:t>
            </a:r>
          </a:p>
          <a:p>
            <a:pPr>
              <a:defRPr/>
            </a:pPr>
            <a:r>
              <a:rPr lang="ru-RU" sz="2000" dirty="0" smtClean="0"/>
              <a:t>Спину - от позвоночника в стороны и от таза к шее. </a:t>
            </a:r>
          </a:p>
          <a:p>
            <a:pPr>
              <a:defRPr/>
            </a:pPr>
            <a:r>
              <a:rPr lang="ru-RU" sz="2000" dirty="0" smtClean="0"/>
              <a:t>Поясницу и крестцовую область - по направлению к спине. </a:t>
            </a:r>
          </a:p>
          <a:p>
            <a:pPr>
              <a:defRPr/>
            </a:pPr>
            <a:r>
              <a:rPr lang="ru-RU" sz="2000" dirty="0" smtClean="0"/>
              <a:t>Шею массируют от волосяного покрова головы вниз, к плечевым суставам. 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2000" b="1" u="sng" dirty="0" smtClean="0"/>
              <a:t>Лимфатические узлы массировать нельзя! 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Правила массажа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1435100" y="1785938"/>
            <a:ext cx="7499350" cy="4286250"/>
          </a:xfrm>
        </p:spPr>
        <p:txBody>
          <a:bodyPr/>
          <a:lstStyle/>
          <a:p>
            <a:r>
              <a:rPr lang="ru-RU" sz="2000" smtClean="0"/>
              <a:t>Массажные движения не должны вызывать болезненности или неприятных ощущений, не должны оставлять на теле кровоподтеков, нарушать кожный покров</a:t>
            </a:r>
          </a:p>
          <a:p>
            <a:r>
              <a:rPr lang="ru-RU" sz="2000" smtClean="0"/>
              <a:t>При нарушениях опорно-двигательного аппарата самомассаж следует начинать с вышележащих отделов, а затем только переходить непосредственно к массажу очага поражения. </a:t>
            </a:r>
          </a:p>
          <a:p>
            <a:r>
              <a:rPr lang="ru-RU" sz="2000" smtClean="0"/>
              <a:t>Продолжительность самомассажа зависит от задач — от 3 до 25 мин. </a:t>
            </a:r>
          </a:p>
          <a:p>
            <a:r>
              <a:rPr lang="ru-RU" sz="2000" smtClean="0"/>
              <a:t>Надо выбрать наиболее удобную позу, чтобы все мышцы массируемой области были расслаблены.</a:t>
            </a:r>
          </a:p>
          <a:p>
            <a:r>
              <a:rPr lang="ru-RU" sz="2000" smtClean="0"/>
              <a:t>Следует обходить поврежденные участки.</a:t>
            </a:r>
          </a:p>
          <a:p>
            <a:r>
              <a:rPr lang="ru-RU" sz="2000" smtClean="0"/>
              <a:t>Выполняйте массаж  чистыми, теплыми руками.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96925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Приёмы массажа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1435100" y="1071563"/>
            <a:ext cx="7499350" cy="542925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smtClean="0"/>
              <a:t>Поглаживание</a:t>
            </a:r>
            <a:r>
              <a:rPr lang="ru-RU" smtClean="0"/>
              <a:t> </a:t>
            </a:r>
          </a:p>
          <a:p>
            <a:r>
              <a:rPr lang="ru-RU" smtClean="0"/>
              <a:t>самый распространенный прием</a:t>
            </a:r>
          </a:p>
          <a:p>
            <a:r>
              <a:rPr lang="ru-RU" smtClean="0"/>
              <a:t>выполняют  - ладонной поверхностью, четыре пальца соединены вместе, а большой отведен. Ладонь плотно прижимается к массируемому участку, слегка обхватывая его</a:t>
            </a:r>
          </a:p>
          <a:p>
            <a:r>
              <a:rPr lang="ru-RU" smtClean="0"/>
              <a:t>проводится как одной рукой, так и двумя попеременно: одна следует за другой, как бы повторяя движение.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Приёмы массажа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1435100" y="1357313"/>
            <a:ext cx="7499350" cy="4891087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smtClean="0"/>
              <a:t>Выжимание</a:t>
            </a:r>
            <a:r>
              <a:rPr lang="ru-RU" smtClean="0"/>
              <a:t> </a:t>
            </a:r>
          </a:p>
          <a:p>
            <a:r>
              <a:rPr lang="ru-RU" smtClean="0"/>
              <a:t>выполняют ребром ладони, установленной поперек массируемого участка или кистью со стороны большого пальца</a:t>
            </a:r>
          </a:p>
          <a:p>
            <a:r>
              <a:rPr lang="ru-RU" smtClean="0"/>
              <a:t>проводят энергично</a:t>
            </a:r>
          </a:p>
          <a:p>
            <a:r>
              <a:rPr lang="ru-RU" smtClean="0"/>
              <a:t>воздействует не только на поверхность кожи, но и на более глубокие слои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Приёмы массажа</a:t>
            </a: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Font typeface="Wingdings 2" pitchFamily="18" charset="2"/>
              <a:buNone/>
            </a:pPr>
            <a:r>
              <a:rPr lang="ru-RU" b="1" smtClean="0"/>
              <a:t>Разминание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</a:t>
            </a:r>
            <a:r>
              <a:rPr lang="ru-RU" sz="2400" smtClean="0"/>
              <a:t>это основной прием глубокой проработки мышечной системы</a:t>
            </a:r>
          </a:p>
          <a:p>
            <a:pPr>
              <a:buFont typeface="Wingdings 2" pitchFamily="18" charset="2"/>
              <a:buNone/>
            </a:pPr>
            <a:r>
              <a:rPr lang="ru-RU" sz="2400" u="sng" smtClean="0"/>
              <a:t>Виды:</a:t>
            </a:r>
          </a:p>
          <a:p>
            <a:r>
              <a:rPr lang="ru-RU" sz="2400" smtClean="0"/>
              <a:t>ординарное (одной рукой)</a:t>
            </a:r>
          </a:p>
          <a:p>
            <a:r>
              <a:rPr lang="ru-RU" sz="2400" smtClean="0"/>
              <a:t>двойной гриф (одна кисть накладывается на другую для усиления)</a:t>
            </a:r>
          </a:p>
          <a:p>
            <a:r>
              <a:rPr lang="ru-RU" sz="2400" smtClean="0"/>
              <a:t>двойное кольцевое (кисти рук устанавливаются поперек массируемой мышцы)</a:t>
            </a:r>
          </a:p>
          <a:p>
            <a:r>
              <a:rPr lang="ru-RU" sz="2400" smtClean="0"/>
              <a:t>продольное </a:t>
            </a:r>
          </a:p>
          <a:p>
            <a:r>
              <a:rPr lang="ru-RU" sz="2400" smtClean="0"/>
              <a:t>подушечками пальцев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Приёмы массажа</a:t>
            </a: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smtClean="0"/>
              <a:t>Потряхивание</a:t>
            </a:r>
            <a:r>
              <a:rPr lang="ru-RU" smtClean="0"/>
              <a:t> </a:t>
            </a:r>
          </a:p>
          <a:p>
            <a:r>
              <a:rPr lang="ru-RU" smtClean="0"/>
              <a:t>непосредственно связано с разминанием и проводится после него</a:t>
            </a:r>
          </a:p>
          <a:p>
            <a:r>
              <a:rPr lang="ru-RU" smtClean="0"/>
              <a:t>способствует улучшению оттока лимфы, действует успокаивающе на нервную систему</a:t>
            </a:r>
          </a:p>
          <a:p>
            <a:r>
              <a:rPr lang="ru-RU" smtClean="0"/>
              <a:t>выполняют мизинцем и большим пальцем.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939800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Приёмы массажа</a:t>
            </a:r>
            <a:endParaRPr lang="ru-RU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1435100" y="1214438"/>
            <a:ext cx="7499350" cy="5214937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smtClean="0"/>
              <a:t>Встряхивание </a:t>
            </a:r>
          </a:p>
          <a:p>
            <a:r>
              <a:rPr lang="ru-RU" sz="2800" smtClean="0"/>
              <a:t>применяется только на конечностях </a:t>
            </a:r>
          </a:p>
          <a:p>
            <a:r>
              <a:rPr lang="ru-RU" sz="2800" smtClean="0"/>
              <a:t>легкими вращательными движениями кисти встряхивать мышцы</a:t>
            </a:r>
          </a:p>
          <a:p>
            <a:r>
              <a:rPr lang="ru-RU" sz="2800" smtClean="0"/>
              <a:t>поднять обе руки над головой, сделать вдох, при выдохе встряхивая опустить их вниз</a:t>
            </a:r>
          </a:p>
          <a:p>
            <a:r>
              <a:rPr lang="ru-RU" sz="2800" smtClean="0"/>
              <a:t>при встряхивании мышц ноги центр тяжести переносят на другую ногу, освободив ту, на которой проводился массаж, отрывают стопу этой ноги от пола и потряхивают ею, поворачивая то в одну, то в другую сторону.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868362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Приёмы массажа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071563"/>
            <a:ext cx="7499350" cy="5429250"/>
          </a:xfrm>
        </p:spPr>
        <p:txBody>
          <a:bodyPr/>
          <a:lstStyle/>
          <a:p>
            <a:pPr algn="ctr">
              <a:buFont typeface="Wingdings 2" pitchFamily="18" charset="2"/>
              <a:buNone/>
              <a:defRPr/>
            </a:pPr>
            <a:r>
              <a:rPr lang="ru-RU" b="1" dirty="0" smtClean="0"/>
              <a:t>Растирание</a:t>
            </a:r>
          </a:p>
          <a:p>
            <a:pPr>
              <a:defRPr/>
            </a:pPr>
            <a:r>
              <a:rPr lang="ru-RU" sz="2400" dirty="0" smtClean="0"/>
              <a:t>суставы, сухожилия, пятки, подошвы, бедра</a:t>
            </a:r>
          </a:p>
          <a:p>
            <a:pPr>
              <a:defRPr/>
            </a:pPr>
            <a:r>
              <a:rPr lang="ru-RU" sz="2400" dirty="0" smtClean="0"/>
              <a:t>усиливают местное кровообращение, согревают ткань, ускоряют рассасывание затвердений</a:t>
            </a:r>
          </a:p>
          <a:p>
            <a:pPr>
              <a:defRPr/>
            </a:pPr>
            <a:r>
              <a:rPr lang="ru-RU" sz="2400" u="sng" dirty="0" smtClean="0"/>
              <a:t>приемы растирания</a:t>
            </a:r>
            <a:r>
              <a:rPr lang="ru-RU" sz="2400" dirty="0" smtClean="0"/>
              <a:t>: </a:t>
            </a:r>
          </a:p>
          <a:p>
            <a:pPr marL="596900" indent="-514350">
              <a:buFont typeface="+mj-lt"/>
              <a:buAutoNum type="arabicPeriod"/>
              <a:defRPr/>
            </a:pPr>
            <a:r>
              <a:rPr lang="ru-RU" sz="2000" dirty="0" smtClean="0"/>
              <a:t>прямолинейные, </a:t>
            </a:r>
          </a:p>
          <a:p>
            <a:pPr marL="596900" indent="-514350">
              <a:buFont typeface="+mj-lt"/>
              <a:buAutoNum type="arabicPeriod"/>
              <a:defRPr/>
            </a:pPr>
            <a:r>
              <a:rPr lang="ru-RU" sz="2000" dirty="0" smtClean="0"/>
              <a:t>зигзагообразные, </a:t>
            </a:r>
          </a:p>
          <a:p>
            <a:pPr marL="596900" indent="-514350">
              <a:buFont typeface="+mj-lt"/>
              <a:buAutoNum type="arabicPeriod"/>
              <a:defRPr/>
            </a:pPr>
            <a:r>
              <a:rPr lang="ru-RU" sz="2000" dirty="0" smtClean="0"/>
              <a:t>спиралевидные </a:t>
            </a:r>
          </a:p>
          <a:p>
            <a:pPr marL="596900" indent="-514350">
              <a:buFont typeface="+mj-lt"/>
              <a:buAutoNum type="arabicPeriod"/>
              <a:defRPr/>
            </a:pPr>
            <a:r>
              <a:rPr lang="ru-RU" sz="2000" dirty="0" smtClean="0"/>
              <a:t>кругообразные,</a:t>
            </a:r>
          </a:p>
          <a:p>
            <a:pPr marL="596900" indent="-514350">
              <a:buFont typeface="+mj-lt"/>
              <a:buAutoNum type="arabicPeriod"/>
              <a:defRPr/>
            </a:pPr>
            <a:r>
              <a:rPr lang="ru-RU" sz="2000" dirty="0" smtClean="0"/>
              <a:t>прямолинейное растирание «щипцами», </a:t>
            </a:r>
          </a:p>
          <a:p>
            <a:pPr marL="596900" indent="-514350">
              <a:buFont typeface="+mj-lt"/>
              <a:buAutoNum type="arabicPeriod"/>
              <a:defRPr/>
            </a:pPr>
            <a:r>
              <a:rPr lang="ru-RU" sz="2000" dirty="0" smtClean="0"/>
              <a:t>прямолинейное (продольное) растирание основанием ладони, </a:t>
            </a:r>
          </a:p>
          <a:p>
            <a:pPr marL="596900" indent="-514350">
              <a:buFont typeface="+mj-lt"/>
              <a:buAutoNum type="arabicPeriod"/>
              <a:defRPr/>
            </a:pPr>
            <a:r>
              <a:rPr lang="ru-RU" sz="2000" dirty="0" smtClean="0"/>
              <a:t>гребнеобразное растирание пальцами, сжатыми в кулак.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96925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Приёмы массажа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214438"/>
            <a:ext cx="7499350" cy="5072062"/>
          </a:xfrm>
        </p:spPr>
        <p:txBody>
          <a:bodyPr>
            <a:normAutofit lnSpcReduction="10000"/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ru-RU" b="1" dirty="0" smtClean="0"/>
              <a:t>Ударные приемы</a:t>
            </a:r>
            <a:r>
              <a:rPr lang="ru-RU" dirty="0" smtClean="0"/>
              <a:t> </a:t>
            </a:r>
          </a:p>
          <a:p>
            <a:pPr>
              <a:defRPr/>
            </a:pPr>
            <a:r>
              <a:rPr lang="ru-RU" sz="2400" dirty="0" smtClean="0"/>
              <a:t>вызывают усиленный приток крови к массируемому участку, раздражают мышечные волокна, усиливая их сокращения</a:t>
            </a:r>
          </a:p>
          <a:p>
            <a:pPr>
              <a:defRPr/>
            </a:pPr>
            <a:r>
              <a:rPr lang="ru-RU" sz="2400" dirty="0" smtClean="0"/>
              <a:t>мощный механический раздражитель, тонизирующий нервную систему</a:t>
            </a:r>
          </a:p>
          <a:p>
            <a:pPr>
              <a:defRPr/>
            </a:pPr>
            <a:r>
              <a:rPr lang="ru-RU" sz="2400" dirty="0" smtClean="0"/>
              <a:t>выполняют на предельно расслабленных мышцах</a:t>
            </a:r>
          </a:p>
          <a:p>
            <a:pPr>
              <a:defRPr/>
            </a:pPr>
            <a:r>
              <a:rPr lang="ru-RU" sz="2400" dirty="0" smtClean="0"/>
              <a:t>проводят ритмично, с частотой приблизительно 3 удара в 1 сек.</a:t>
            </a:r>
          </a:p>
          <a:p>
            <a:pPr>
              <a:defRPr/>
            </a:pPr>
            <a:r>
              <a:rPr lang="ru-RU" sz="2400" u="sng" dirty="0" smtClean="0"/>
              <a:t>основные приёмы:</a:t>
            </a:r>
          </a:p>
          <a:p>
            <a:pPr marL="596900" indent="-514350">
              <a:buFont typeface="+mj-lt"/>
              <a:buAutoNum type="arabicPeriod"/>
              <a:defRPr/>
            </a:pPr>
            <a:r>
              <a:rPr lang="ru-RU" sz="2400" dirty="0" smtClean="0"/>
              <a:t>Поколачивание </a:t>
            </a:r>
          </a:p>
          <a:p>
            <a:pPr marL="596900" indent="-514350">
              <a:buFont typeface="+mj-lt"/>
              <a:buAutoNum type="arabicPeriod"/>
              <a:defRPr/>
            </a:pPr>
            <a:r>
              <a:rPr lang="ru-RU" sz="2400" dirty="0" smtClean="0"/>
              <a:t>Похлопывание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ТОЧЕЧНЫЙ МАССАЖ</a:t>
            </a:r>
            <a:endParaRPr lang="ru-RU" dirty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smtClean="0"/>
              <a:t>Точечный массаж — один из самых древних методов лечения. </a:t>
            </a:r>
          </a:p>
          <a:p>
            <a:r>
              <a:rPr lang="ru-RU" sz="2800" smtClean="0"/>
              <a:t>Возник он на Востоке - Китай, Корея, Монголия, Япония.</a:t>
            </a:r>
          </a:p>
          <a:p>
            <a:r>
              <a:rPr lang="ru-RU" sz="2800" smtClean="0"/>
              <a:t> Древние лекари обратили внимание - на теле человека существуют особые точки, связанные с внутренними органами и системами. Воздействуя на эти точки, можно было не только улучшить общее состояние больного, но и восстановить нарушенные функции органов.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Основные средства используемые на уроках ФК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785938"/>
            <a:ext cx="7499350" cy="4462462"/>
          </a:xfrm>
        </p:spPr>
        <p:txBody>
          <a:bodyPr>
            <a:normAutofit lnSpcReduction="10000"/>
          </a:bodyPr>
          <a:lstStyle/>
          <a:p>
            <a:pPr marL="9525" indent="346075" algn="just" eaLnBrk="1" fontAlgn="auto" hangingPunct="1">
              <a:spcAft>
                <a:spcPts val="0"/>
              </a:spcAft>
              <a:buFont typeface="Wingdings 2"/>
              <a:buNone/>
              <a:tabLst>
                <a:tab pos="0" algn="l"/>
              </a:tabLst>
              <a:defRPr/>
            </a:pPr>
            <a:r>
              <a:rPr lang="ru-RU" b="1" dirty="0" smtClean="0"/>
              <a:t>физические упражнения, которые исторически скомпонованы в виды спорта: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Лёгкая атлетика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Гимнастика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Спортивные игры (футбол, волейбол, баскетбол, гандбол и т.д.)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Лыжная подготовка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Плавание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Основные принципы точечного массажа</a:t>
            </a:r>
            <a:endParaRPr lang="ru-RU" dirty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mtClean="0"/>
              <a:t>1. Комплексный подход к лечению каждого заболевания.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 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2. Неспешность, основательность проведения всех приемов лечения.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 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3. Лечение каждого больного должно быть сугубо индивидуальным.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Биологически активные точки </a:t>
            </a: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1435100" y="1785938"/>
            <a:ext cx="7499350" cy="4462462"/>
          </a:xfrm>
        </p:spPr>
        <p:txBody>
          <a:bodyPr/>
          <a:lstStyle/>
          <a:p>
            <a:r>
              <a:rPr lang="ru-RU" smtClean="0"/>
              <a:t>низким электрокожным сопротивлением; </a:t>
            </a:r>
          </a:p>
          <a:p>
            <a:r>
              <a:rPr lang="ru-RU" smtClean="0"/>
              <a:t>высоким электрическим потенциалом; </a:t>
            </a:r>
          </a:p>
          <a:p>
            <a:r>
              <a:rPr lang="ru-RU" smtClean="0"/>
              <a:t>высокой кожной температурой; </a:t>
            </a:r>
          </a:p>
          <a:p>
            <a:r>
              <a:rPr lang="ru-RU" smtClean="0"/>
              <a:t>высокой болевой чувствительностью; </a:t>
            </a:r>
          </a:p>
          <a:p>
            <a:r>
              <a:rPr lang="ru-RU" smtClean="0"/>
              <a:t>повышенным поглощением кислорода; </a:t>
            </a:r>
          </a:p>
          <a:p>
            <a:r>
              <a:rPr lang="ru-RU" smtClean="0"/>
              <a:t>высоким уровнем обменных процессов. 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Основные приемы точечного массажа</a:t>
            </a: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непрерывное поглаживание или легкое касание; </a:t>
            </a:r>
          </a:p>
          <a:p>
            <a:r>
              <a:rPr lang="ru-RU" smtClean="0"/>
              <a:t>надавливание пальцем (подушечкой большого или среднего пальца) или ладонью; </a:t>
            </a:r>
          </a:p>
          <a:p>
            <a:r>
              <a:rPr lang="ru-RU" smtClean="0"/>
              <a:t>глубокое надавливание (при выполнении этого приема под пальцем массажиста должна образовываться небольшая ямка)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Методы надавливания</a:t>
            </a:r>
            <a:endParaRPr lang="ru-RU" dirty="0"/>
          </a:p>
        </p:txBody>
      </p:sp>
      <p:pic>
        <p:nvPicPr>
          <p:cNvPr id="14339" name="Содержимое 3" descr="методы надавливания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39813" y="1285875"/>
            <a:ext cx="8089900" cy="5000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65405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Методы надавливания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1435100" y="928688"/>
            <a:ext cx="7499350" cy="5643562"/>
          </a:xfrm>
        </p:spPr>
        <p:txBody>
          <a:bodyPr>
            <a:normAutofit lnSpcReduction="10000"/>
          </a:bodyPr>
          <a:lstStyle/>
          <a:p>
            <a:pPr>
              <a:buFont typeface="Wingdings 2" pitchFamily="18" charset="2"/>
              <a:buNone/>
            </a:pPr>
            <a:r>
              <a:rPr lang="ru-RU" sz="2400" smtClean="0"/>
              <a:t>1. Воздействие на точку должно быть осторожным и направленным перпендикулярно к поверхности.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 2. Поглаживание должно быть непрерывным.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 3. Приемы могут выполняться с помощью вращательных или вибрирующих движений.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 4. Вращение производится в горизонтальной плоскости по часовой стрелке.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 5. Поглаживание с вращением может выполняться с небольшим давлением.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6. Поглаживание может выполняться быстро или медленно, но на протяжении всего воздействия заданный темп должен сохраняться.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 7. Глубокое надавливание должно быть непродолжительным.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Массаж ладони</a:t>
            </a:r>
            <a:endParaRPr lang="ru-RU" dirty="0"/>
          </a:p>
        </p:txBody>
      </p:sp>
      <p:pic>
        <p:nvPicPr>
          <p:cNvPr id="16387" name="Содержимое 3" descr="ладо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71813" y="1084263"/>
            <a:ext cx="3883025" cy="57737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25487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массаж стопы</a:t>
            </a:r>
            <a:endParaRPr lang="ru-RU" dirty="0"/>
          </a:p>
        </p:txBody>
      </p:sp>
      <p:pic>
        <p:nvPicPr>
          <p:cNvPr id="17411" name="Содержимое 3" descr="стоп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63" y="1000125"/>
            <a:ext cx="7858125" cy="5567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96925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Массаж уха</a:t>
            </a:r>
            <a:endParaRPr lang="ru-RU" dirty="0"/>
          </a:p>
        </p:txBody>
      </p:sp>
      <p:pic>
        <p:nvPicPr>
          <p:cNvPr id="18435" name="Содержимое 3" descr="ух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1214438"/>
            <a:ext cx="7786688" cy="54403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Основные средства используемые на уроках ФК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785938"/>
            <a:ext cx="7499350" cy="4462462"/>
          </a:xfrm>
        </p:spPr>
        <p:txBody>
          <a:bodyPr>
            <a:normAutofit fontScale="85000" lnSpcReduction="20000"/>
          </a:bodyPr>
          <a:lstStyle/>
          <a:p>
            <a:pPr marL="0" indent="35560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Физические упражнения используемые в видах спорта с чётко выраженным оздоровительным эффектом:</a:t>
            </a:r>
          </a:p>
          <a:p>
            <a:pPr marL="0" indent="35560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 smtClean="0"/>
          </a:p>
          <a:p>
            <a:pPr marL="0" indent="35560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Ходьба</a:t>
            </a:r>
          </a:p>
          <a:p>
            <a:pPr marL="0" indent="35560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Бег (кроссовый и трусцой)</a:t>
            </a:r>
          </a:p>
          <a:p>
            <a:pPr marL="0" indent="35560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Плавание</a:t>
            </a:r>
          </a:p>
          <a:p>
            <a:pPr marL="0" indent="35560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Передвижение на лыжах</a:t>
            </a:r>
          </a:p>
          <a:p>
            <a:pPr marL="0" indent="35560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Катание на коньках</a:t>
            </a:r>
          </a:p>
          <a:p>
            <a:pPr marL="0" indent="35560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Гребля</a:t>
            </a:r>
          </a:p>
          <a:p>
            <a:pPr marL="0" indent="35560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Езда на велосипеде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Дополнительные средства используемые на уроках ФК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0" y="1785938"/>
            <a:ext cx="7497763" cy="4500562"/>
          </a:xfrm>
        </p:spPr>
        <p:txBody>
          <a:bodyPr>
            <a:normAutofit fontScale="70000" lnSpcReduction="20000"/>
          </a:bodyPr>
          <a:lstStyle/>
          <a:p>
            <a:pPr marL="365760" indent="-283464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400" b="1" dirty="0" smtClean="0"/>
              <a:t>Средства, которые используются в совокупности с основными или самостоятельно для решения специфических (узконаправленных) задач.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Комплексы ОРУ (зарядка, физкультминутка и т.д.)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Лечебная ФК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Коррекционная гимнастика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Закаливающие процедуры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Подвижные игры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Дыхательная гимнастика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Суставная гимнастика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Гимнастика для глаз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Массаж и самомассаж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Точечный массаж и самомассаж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Влияние массажа на кожу</a:t>
            </a:r>
            <a:endParaRPr lang="ru-RU" dirty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 кожи удаляются отжившие клетки наружного слоя</a:t>
            </a:r>
          </a:p>
          <a:p>
            <a:r>
              <a:rPr lang="ru-RU" smtClean="0"/>
              <a:t>способствует улучшению кожного дыхания</a:t>
            </a:r>
          </a:p>
          <a:p>
            <a:r>
              <a:rPr lang="ru-RU" smtClean="0"/>
              <a:t>усиливает выделительные процессы сальных и потовых желез</a:t>
            </a:r>
          </a:p>
          <a:p>
            <a:r>
              <a:rPr lang="ru-RU" smtClean="0"/>
              <a:t>улучшается кровообращение, питание кожи и заложенных в ней желез</a:t>
            </a:r>
          </a:p>
          <a:p>
            <a:r>
              <a:rPr lang="ru-RU" smtClean="0"/>
              <a:t>повышаются  обмен веществ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Воздействие массажа на мускулатуру</a:t>
            </a:r>
            <a:endParaRPr lang="ru-RU" dirty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1435100" y="1643063"/>
            <a:ext cx="7499350" cy="4786312"/>
          </a:xfrm>
        </p:spPr>
        <p:txBody>
          <a:bodyPr/>
          <a:lstStyle/>
          <a:p>
            <a:r>
              <a:rPr lang="ru-RU" smtClean="0"/>
              <a:t>усиливает отток крови и лимфы из тканей</a:t>
            </a:r>
          </a:p>
          <a:p>
            <a:r>
              <a:rPr lang="ru-RU" smtClean="0"/>
              <a:t>улучшает снабжение кислородом и питательными веществами</a:t>
            </a:r>
          </a:p>
          <a:p>
            <a:r>
              <a:rPr lang="ru-RU" smtClean="0"/>
              <a:t>быстрее выводятся продукты распада</a:t>
            </a:r>
          </a:p>
          <a:p>
            <a:r>
              <a:rPr lang="ru-RU" smtClean="0"/>
              <a:t>помогает в самое короткое время восстановить работоспособность мышцы</a:t>
            </a:r>
          </a:p>
          <a:p>
            <a:r>
              <a:rPr lang="ru-RU" smtClean="0"/>
              <a:t>профилактика травм и перегрузок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Воздействие массажа на суставы и связки</a:t>
            </a: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1435100" y="1714500"/>
            <a:ext cx="7499350" cy="4533900"/>
          </a:xfrm>
        </p:spPr>
        <p:txBody>
          <a:bodyPr/>
          <a:lstStyle/>
          <a:p>
            <a:r>
              <a:rPr lang="ru-RU" smtClean="0"/>
              <a:t>увеличивает подвижность суставов и эластичность связок</a:t>
            </a:r>
          </a:p>
          <a:p>
            <a:r>
              <a:rPr lang="ru-RU" smtClean="0"/>
              <a:t>увеличивается объем движений в суставах </a:t>
            </a:r>
          </a:p>
          <a:p>
            <a:r>
              <a:rPr lang="ru-RU" smtClean="0"/>
              <a:t>повышает прочность, выносливость связочного аппарата</a:t>
            </a:r>
          </a:p>
          <a:p>
            <a:r>
              <a:rPr lang="ru-RU" smtClean="0"/>
              <a:t>профилактика травм и перегрузок</a:t>
            </a:r>
          </a:p>
          <a:p>
            <a:r>
              <a:rPr lang="ru-RU" smtClean="0"/>
              <a:t>ликвидирует застойные явления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Воздействие массажа на нервную систему</a:t>
            </a: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1435100" y="2214563"/>
            <a:ext cx="7499350" cy="4033837"/>
          </a:xfrm>
        </p:spPr>
        <p:txBody>
          <a:bodyPr/>
          <a:lstStyle/>
          <a:p>
            <a:r>
              <a:rPr lang="ru-RU" smtClean="0"/>
              <a:t>расслабляющее </a:t>
            </a:r>
          </a:p>
          <a:p>
            <a:endParaRPr lang="ru-RU" smtClean="0"/>
          </a:p>
          <a:p>
            <a:r>
              <a:rPr lang="ru-RU" smtClean="0"/>
              <a:t>успокаивающее </a:t>
            </a:r>
          </a:p>
          <a:p>
            <a:endParaRPr lang="ru-RU" smtClean="0"/>
          </a:p>
          <a:p>
            <a:r>
              <a:rPr lang="ru-RU" smtClean="0"/>
              <a:t>тонизирующее</a:t>
            </a:r>
          </a:p>
          <a:p>
            <a:endParaRPr lang="ru-RU" smtClean="0"/>
          </a:p>
          <a:p>
            <a:r>
              <a:rPr lang="ru-RU" smtClean="0"/>
              <a:t>возбуждающее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Условия выполнения массажа </a:t>
            </a: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435100" y="1571625"/>
            <a:ext cx="7499350" cy="4676775"/>
          </a:xfrm>
        </p:spPr>
        <p:txBody>
          <a:bodyPr/>
          <a:lstStyle/>
          <a:p>
            <a:r>
              <a:rPr lang="ru-RU" sz="2400" smtClean="0"/>
              <a:t>Поза позволяющая максимально расслабиться</a:t>
            </a:r>
          </a:p>
          <a:p>
            <a:r>
              <a:rPr lang="ru-RU" sz="2400" smtClean="0"/>
              <a:t>Тело и руки должно быть чистыми</a:t>
            </a:r>
          </a:p>
          <a:p>
            <a:r>
              <a:rPr lang="ru-RU" sz="2400" smtClean="0"/>
              <a:t>Проводить массаж на обнаженном теле или в чистом х/бумажном белье</a:t>
            </a:r>
          </a:p>
          <a:p>
            <a:r>
              <a:rPr lang="ru-RU" sz="2400" smtClean="0"/>
              <a:t>Можно использовать присыпки и смазывающие вещества (сухой массаж действует эффективнее)</a:t>
            </a:r>
          </a:p>
          <a:p>
            <a:r>
              <a:rPr lang="ru-RU" sz="2400" smtClean="0"/>
              <a:t>Продолжительность сухого массажа области одного участка не должна превышать 2—3 мин.</a:t>
            </a:r>
          </a:p>
          <a:p>
            <a:r>
              <a:rPr lang="ru-RU" sz="2400" smtClean="0"/>
              <a:t>При обильном волосяном покрове на коже самомассаж рекомендуется проводить с тальком или через чистое белье.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</TotalTime>
  <Words>969</Words>
  <Application>Microsoft Office PowerPoint</Application>
  <PresentationFormat>Экран (4:3)</PresentationFormat>
  <Paragraphs>165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Солнцестояние</vt:lpstr>
      <vt:lpstr>Муниципальное бюджетное образовательное учреждение средняя общеобразовательная школа № 2</vt:lpstr>
      <vt:lpstr>Основные средства используемые на уроках ФК</vt:lpstr>
      <vt:lpstr>Основные средства используемые на уроках ФК</vt:lpstr>
      <vt:lpstr>Дополнительные средства используемые на уроках ФК</vt:lpstr>
      <vt:lpstr>Влияние массажа на кожу</vt:lpstr>
      <vt:lpstr>Воздействие массажа на мускулатуру</vt:lpstr>
      <vt:lpstr>Воздействие массажа на суставы и связки</vt:lpstr>
      <vt:lpstr>Воздействие массажа на нервную систему</vt:lpstr>
      <vt:lpstr>Условия выполнения массажа </vt:lpstr>
      <vt:lpstr>Правила массажа</vt:lpstr>
      <vt:lpstr>Правила массажа</vt:lpstr>
      <vt:lpstr>Приёмы массажа</vt:lpstr>
      <vt:lpstr>Приёмы массажа</vt:lpstr>
      <vt:lpstr>Приёмы массажа</vt:lpstr>
      <vt:lpstr>Приёмы массажа</vt:lpstr>
      <vt:lpstr>Приёмы массажа</vt:lpstr>
      <vt:lpstr>Приёмы массажа</vt:lpstr>
      <vt:lpstr>Приёмы массажа</vt:lpstr>
      <vt:lpstr>ТОЧЕЧНЫЙ МАССАЖ</vt:lpstr>
      <vt:lpstr>Основные принципы точечного массажа</vt:lpstr>
      <vt:lpstr>Биологически активные точки </vt:lpstr>
      <vt:lpstr>Основные приемы точечного массажа</vt:lpstr>
      <vt:lpstr>Методы надавливания</vt:lpstr>
      <vt:lpstr>Методы надавливания</vt:lpstr>
      <vt:lpstr>Массаж ладони</vt:lpstr>
      <vt:lpstr>массаж стопы</vt:lpstr>
      <vt:lpstr>Массаж уха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Зазнобин Альберт Владимирович старший преподаватель кафедры теории и методики физического воспитания и ОБЖ ГОУ ДПО НИРО</dc:title>
  <dc:creator>кустова</dc:creator>
  <cp:lastModifiedBy>user</cp:lastModifiedBy>
  <cp:revision>9</cp:revision>
  <dcterms:created xsi:type="dcterms:W3CDTF">2012-08-24T05:13:04Z</dcterms:created>
  <dcterms:modified xsi:type="dcterms:W3CDTF">2012-08-24T07:10:29Z</dcterms:modified>
</cp:coreProperties>
</file>